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8" d="100"/>
          <a:sy n="58" d="100"/>
        </p:scale>
        <p:origin x="261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4767D1-FD4F-4059-BFDB-820A1E33379C}"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21D292-F163-47E8-9E69-08A0E2EDED7A}" type="slidenum">
              <a:rPr lang="en-GB" smtClean="0"/>
              <a:t>‹#›</a:t>
            </a:fld>
            <a:endParaRPr lang="en-GB"/>
          </a:p>
        </p:txBody>
      </p:sp>
    </p:spTree>
    <p:extLst>
      <p:ext uri="{BB962C8B-B14F-4D97-AF65-F5344CB8AC3E}">
        <p14:creationId xmlns:p14="http://schemas.microsoft.com/office/powerpoint/2010/main" val="3481502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4767D1-FD4F-4059-BFDB-820A1E33379C}"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21D292-F163-47E8-9E69-08A0E2EDED7A}" type="slidenum">
              <a:rPr lang="en-GB" smtClean="0"/>
              <a:t>‹#›</a:t>
            </a:fld>
            <a:endParaRPr lang="en-GB"/>
          </a:p>
        </p:txBody>
      </p:sp>
    </p:spTree>
    <p:extLst>
      <p:ext uri="{BB962C8B-B14F-4D97-AF65-F5344CB8AC3E}">
        <p14:creationId xmlns:p14="http://schemas.microsoft.com/office/powerpoint/2010/main" val="2417684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4767D1-FD4F-4059-BFDB-820A1E33379C}"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21D292-F163-47E8-9E69-08A0E2EDED7A}" type="slidenum">
              <a:rPr lang="en-GB" smtClean="0"/>
              <a:t>‹#›</a:t>
            </a:fld>
            <a:endParaRPr lang="en-GB"/>
          </a:p>
        </p:txBody>
      </p:sp>
    </p:spTree>
    <p:extLst>
      <p:ext uri="{BB962C8B-B14F-4D97-AF65-F5344CB8AC3E}">
        <p14:creationId xmlns:p14="http://schemas.microsoft.com/office/powerpoint/2010/main" val="416012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4767D1-FD4F-4059-BFDB-820A1E33379C}"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21D292-F163-47E8-9E69-08A0E2EDED7A}" type="slidenum">
              <a:rPr lang="en-GB" smtClean="0"/>
              <a:t>‹#›</a:t>
            </a:fld>
            <a:endParaRPr lang="en-GB"/>
          </a:p>
        </p:txBody>
      </p:sp>
    </p:spTree>
    <p:extLst>
      <p:ext uri="{BB962C8B-B14F-4D97-AF65-F5344CB8AC3E}">
        <p14:creationId xmlns:p14="http://schemas.microsoft.com/office/powerpoint/2010/main" val="885944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4767D1-FD4F-4059-BFDB-820A1E33379C}"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21D292-F163-47E8-9E69-08A0E2EDED7A}" type="slidenum">
              <a:rPr lang="en-GB" smtClean="0"/>
              <a:t>‹#›</a:t>
            </a:fld>
            <a:endParaRPr lang="en-GB"/>
          </a:p>
        </p:txBody>
      </p:sp>
    </p:spTree>
    <p:extLst>
      <p:ext uri="{BB962C8B-B14F-4D97-AF65-F5344CB8AC3E}">
        <p14:creationId xmlns:p14="http://schemas.microsoft.com/office/powerpoint/2010/main" val="3775243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4767D1-FD4F-4059-BFDB-820A1E33379C}"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21D292-F163-47E8-9E69-08A0E2EDED7A}" type="slidenum">
              <a:rPr lang="en-GB" smtClean="0"/>
              <a:t>‹#›</a:t>
            </a:fld>
            <a:endParaRPr lang="en-GB"/>
          </a:p>
        </p:txBody>
      </p:sp>
    </p:spTree>
    <p:extLst>
      <p:ext uri="{BB962C8B-B14F-4D97-AF65-F5344CB8AC3E}">
        <p14:creationId xmlns:p14="http://schemas.microsoft.com/office/powerpoint/2010/main" val="4208050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4767D1-FD4F-4059-BFDB-820A1E33379C}" type="datetimeFigureOut">
              <a:rPr lang="en-GB" smtClean="0"/>
              <a:t>06/01/2022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21D292-F163-47E8-9E69-08A0E2EDED7A}" type="slidenum">
              <a:rPr lang="en-GB" smtClean="0"/>
              <a:t>‹#›</a:t>
            </a:fld>
            <a:endParaRPr lang="en-GB"/>
          </a:p>
        </p:txBody>
      </p:sp>
    </p:spTree>
    <p:extLst>
      <p:ext uri="{BB962C8B-B14F-4D97-AF65-F5344CB8AC3E}">
        <p14:creationId xmlns:p14="http://schemas.microsoft.com/office/powerpoint/2010/main" val="2543690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4767D1-FD4F-4059-BFDB-820A1E33379C}" type="datetimeFigureOut">
              <a:rPr lang="en-GB" smtClean="0"/>
              <a:t>06/01/2022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21D292-F163-47E8-9E69-08A0E2EDED7A}" type="slidenum">
              <a:rPr lang="en-GB" smtClean="0"/>
              <a:t>‹#›</a:t>
            </a:fld>
            <a:endParaRPr lang="en-GB"/>
          </a:p>
        </p:txBody>
      </p:sp>
    </p:spTree>
    <p:extLst>
      <p:ext uri="{BB962C8B-B14F-4D97-AF65-F5344CB8AC3E}">
        <p14:creationId xmlns:p14="http://schemas.microsoft.com/office/powerpoint/2010/main" val="443511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4767D1-FD4F-4059-BFDB-820A1E33379C}" type="datetimeFigureOut">
              <a:rPr lang="en-GB" smtClean="0"/>
              <a:t>06/01/2022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621D292-F163-47E8-9E69-08A0E2EDED7A}" type="slidenum">
              <a:rPr lang="en-GB" smtClean="0"/>
              <a:t>‹#›</a:t>
            </a:fld>
            <a:endParaRPr lang="en-GB"/>
          </a:p>
        </p:txBody>
      </p:sp>
    </p:spTree>
    <p:extLst>
      <p:ext uri="{BB962C8B-B14F-4D97-AF65-F5344CB8AC3E}">
        <p14:creationId xmlns:p14="http://schemas.microsoft.com/office/powerpoint/2010/main" val="3626605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54767D1-FD4F-4059-BFDB-820A1E33379C}"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21D292-F163-47E8-9E69-08A0E2EDED7A}" type="slidenum">
              <a:rPr lang="en-GB" smtClean="0"/>
              <a:t>‹#›</a:t>
            </a:fld>
            <a:endParaRPr lang="en-GB"/>
          </a:p>
        </p:txBody>
      </p:sp>
    </p:spTree>
    <p:extLst>
      <p:ext uri="{BB962C8B-B14F-4D97-AF65-F5344CB8AC3E}">
        <p14:creationId xmlns:p14="http://schemas.microsoft.com/office/powerpoint/2010/main" val="1134527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54767D1-FD4F-4059-BFDB-820A1E33379C}"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21D292-F163-47E8-9E69-08A0E2EDED7A}" type="slidenum">
              <a:rPr lang="en-GB" smtClean="0"/>
              <a:t>‹#›</a:t>
            </a:fld>
            <a:endParaRPr lang="en-GB"/>
          </a:p>
        </p:txBody>
      </p:sp>
    </p:spTree>
    <p:extLst>
      <p:ext uri="{BB962C8B-B14F-4D97-AF65-F5344CB8AC3E}">
        <p14:creationId xmlns:p14="http://schemas.microsoft.com/office/powerpoint/2010/main" val="1806527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54767D1-FD4F-4059-BFDB-820A1E33379C}" type="datetimeFigureOut">
              <a:rPr lang="en-GB" smtClean="0"/>
              <a:t>06/01/2022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621D292-F163-47E8-9E69-08A0E2EDED7A}" type="slidenum">
              <a:rPr lang="en-GB" smtClean="0"/>
              <a:t>‹#›</a:t>
            </a:fld>
            <a:endParaRPr lang="en-GB"/>
          </a:p>
        </p:txBody>
      </p:sp>
    </p:spTree>
    <p:extLst>
      <p:ext uri="{BB962C8B-B14F-4D97-AF65-F5344CB8AC3E}">
        <p14:creationId xmlns:p14="http://schemas.microsoft.com/office/powerpoint/2010/main" val="3871598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Lst>
          </a:blip>
          <a:stretch>
            <a:fillRect/>
          </a:stretch>
        </p:blipFill>
        <p:spPr>
          <a:xfrm>
            <a:off x="-2138792" y="-1162908"/>
            <a:ext cx="12078558" cy="12078558"/>
          </a:xfrm>
          <a:prstGeom prst="rect">
            <a:avLst/>
          </a:prstGeom>
        </p:spPr>
      </p:pic>
      <p:sp>
        <p:nvSpPr>
          <p:cNvPr id="5" name="Rounded Rectangle 4"/>
          <p:cNvSpPr/>
          <p:nvPr/>
        </p:nvSpPr>
        <p:spPr>
          <a:xfrm>
            <a:off x="190500" y="194535"/>
            <a:ext cx="6515100" cy="5943492"/>
          </a:xfrm>
          <a:prstGeom prst="roundRect">
            <a:avLst>
              <a:gd name="adj" fmla="val 6285"/>
            </a:avLst>
          </a:prstGeom>
          <a:solidFill>
            <a:schemeClr val="bg1">
              <a:alpha val="59000"/>
            </a:schemeClr>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190501" y="258747"/>
            <a:ext cx="6510336" cy="5693866"/>
          </a:xfrm>
          <a:prstGeom prst="rect">
            <a:avLst/>
          </a:prstGeom>
          <a:noFill/>
        </p:spPr>
        <p:txBody>
          <a:bodyPr wrap="square" rtlCol="0">
            <a:spAutoFit/>
          </a:bodyPr>
          <a:lstStyle/>
          <a:p>
            <a:pPr algn="ctr"/>
            <a:r>
              <a:rPr lang="en-US" sz="2800" b="1" dirty="0" smtClean="0">
                <a:latin typeface="Comic Sans MS" panose="030F0702030302020204" pitchFamily="66" charset="0"/>
              </a:rPr>
              <a:t>Welcome to Spring 1</a:t>
            </a:r>
          </a:p>
          <a:p>
            <a:r>
              <a:rPr lang="en-US" sz="1600" b="1" dirty="0" smtClean="0">
                <a:latin typeface="Comic Sans MS" panose="030F0702030302020204" pitchFamily="66" charset="0"/>
              </a:rPr>
              <a:t>Our </a:t>
            </a:r>
            <a:r>
              <a:rPr lang="en-US" sz="1600" b="1" dirty="0">
                <a:latin typeface="Comic Sans MS" panose="030F0702030302020204" pitchFamily="66" charset="0"/>
              </a:rPr>
              <a:t>topic </a:t>
            </a:r>
            <a:r>
              <a:rPr lang="en-US" sz="1600" b="1" dirty="0" smtClean="0">
                <a:latin typeface="Comic Sans MS" panose="030F0702030302020204" pitchFamily="66" charset="0"/>
              </a:rPr>
              <a:t>this half term is ‘The World’s Oceans – Life Givers’. Throughout the </a:t>
            </a:r>
            <a:r>
              <a:rPr lang="en-US" sz="1600" b="1" dirty="0">
                <a:latin typeface="Comic Sans MS" panose="030F0702030302020204" pitchFamily="66" charset="0"/>
              </a:rPr>
              <a:t>topic we will be </a:t>
            </a:r>
            <a:r>
              <a:rPr lang="en-GB" sz="1600" b="1" dirty="0" smtClean="0">
                <a:latin typeface="Comic Sans MS" panose="030F0702030302020204" pitchFamily="66" charset="0"/>
              </a:rPr>
              <a:t>learning about how the ocean creates life including the wide variety of creatures which inhabit the oceans and the important explorations of sea faring explorers such as Christopher Columbus. We will also be deciding if Columbus should be regarded as a hero or villain.  </a:t>
            </a:r>
            <a:r>
              <a:rPr lang="en-US" sz="1600" b="1" dirty="0" smtClean="0">
                <a:latin typeface="Comic Sans MS" panose="030F0702030302020204" pitchFamily="66" charset="0"/>
              </a:rPr>
              <a:t>In English </a:t>
            </a:r>
            <a:r>
              <a:rPr lang="en-US" sz="1600" b="1" dirty="0">
                <a:latin typeface="Comic Sans MS" panose="030F0702030302020204" pitchFamily="66" charset="0"/>
              </a:rPr>
              <a:t>we will be </a:t>
            </a:r>
            <a:r>
              <a:rPr lang="en-US" sz="1600" b="1" dirty="0" smtClean="0">
                <a:latin typeface="Comic Sans MS" panose="030F0702030302020204" pitchFamily="66" charset="0"/>
              </a:rPr>
              <a:t>developing our poetry writing skills as well as writing stories from other cultures. In </a:t>
            </a:r>
            <a:r>
              <a:rPr lang="en-US" sz="1600" b="1" dirty="0">
                <a:latin typeface="Comic Sans MS" panose="030F0702030302020204" pitchFamily="66" charset="0"/>
              </a:rPr>
              <a:t>Mathematics we will be learning about </a:t>
            </a:r>
            <a:r>
              <a:rPr lang="en-US" sz="1600" b="1" dirty="0" smtClean="0">
                <a:latin typeface="Comic Sans MS" panose="030F0702030302020204" pitchFamily="66" charset="0"/>
              </a:rPr>
              <a:t>Money as well as Multiplication and Division.  In science we will be exploring everyday materials, their properties and why they are suited to their purpose.  There will be a particular focus on absorbent materials and how these can be made waterproof.  In </a:t>
            </a:r>
            <a:r>
              <a:rPr lang="en-US" sz="1600" b="1" dirty="0">
                <a:latin typeface="Comic Sans MS" panose="030F0702030302020204" pitchFamily="66" charset="0"/>
              </a:rPr>
              <a:t>Geography </a:t>
            </a:r>
            <a:r>
              <a:rPr lang="en-US" sz="1600" b="1" dirty="0" smtClean="0">
                <a:latin typeface="Comic Sans MS" panose="030F0702030302020204" pitchFamily="66" charset="0"/>
              </a:rPr>
              <a:t>we </a:t>
            </a:r>
            <a:r>
              <a:rPr lang="en-US" sz="1600" b="1" dirty="0">
                <a:latin typeface="Comic Sans MS" panose="030F0702030302020204" pitchFamily="66" charset="0"/>
              </a:rPr>
              <a:t>will be learning </a:t>
            </a:r>
            <a:r>
              <a:rPr lang="en-US" sz="1600" b="1" dirty="0" smtClean="0">
                <a:latin typeface="Comic Sans MS" panose="030F0702030302020204" pitchFamily="66" charset="0"/>
              </a:rPr>
              <a:t>about the 5 Oceans of the world. Our </a:t>
            </a:r>
            <a:r>
              <a:rPr lang="en-US" sz="1600" b="1" dirty="0">
                <a:latin typeface="Comic Sans MS" panose="030F0702030302020204" pitchFamily="66" charset="0"/>
              </a:rPr>
              <a:t>focus in Computing will be </a:t>
            </a:r>
            <a:r>
              <a:rPr lang="en-US" sz="1600" b="1" dirty="0" smtClean="0">
                <a:latin typeface="Comic Sans MS" panose="030F0702030302020204" pitchFamily="66" charset="0"/>
              </a:rPr>
              <a:t>to create a written presentation about an ocean animal. Art lessons will focus on two contrasting artists, William Turner and </a:t>
            </a:r>
            <a:r>
              <a:rPr lang="en-US" sz="1600" b="1" dirty="0" err="1" smtClean="0">
                <a:latin typeface="Comic Sans MS" panose="030F0702030302020204" pitchFamily="66" charset="0"/>
              </a:rPr>
              <a:t>Lamorna</a:t>
            </a:r>
            <a:r>
              <a:rPr lang="en-US" sz="1600" b="1" dirty="0" smtClean="0">
                <a:latin typeface="Comic Sans MS" panose="030F0702030302020204" pitchFamily="66" charset="0"/>
              </a:rPr>
              <a:t> Penrose whose work has been heavily influenced by the oceans. Yoga </a:t>
            </a:r>
            <a:r>
              <a:rPr lang="en-US" sz="1600" b="1" dirty="0">
                <a:latin typeface="Comic Sans MS" panose="030F0702030302020204" pitchFamily="66" charset="0"/>
              </a:rPr>
              <a:t>and PHSE will </a:t>
            </a:r>
            <a:r>
              <a:rPr lang="en-US" sz="1600" b="1" dirty="0" smtClean="0">
                <a:latin typeface="Comic Sans MS" panose="030F0702030302020204" pitchFamily="66" charset="0"/>
              </a:rPr>
              <a:t>continue to enable </a:t>
            </a:r>
            <a:r>
              <a:rPr lang="en-US" sz="1600" b="1" dirty="0">
                <a:latin typeface="Comic Sans MS" panose="030F0702030302020204" pitchFamily="66" charset="0"/>
              </a:rPr>
              <a:t>us to keep our minds </a:t>
            </a:r>
            <a:r>
              <a:rPr lang="en-US" sz="1600" b="1" dirty="0" smtClean="0">
                <a:latin typeface="Comic Sans MS" panose="030F0702030302020204" pitchFamily="66" charset="0"/>
              </a:rPr>
              <a:t>healthy. For this half term </a:t>
            </a:r>
            <a:r>
              <a:rPr lang="en-US" sz="1600" b="1" dirty="0" err="1" smtClean="0">
                <a:latin typeface="Comic Sans MS" panose="030F0702030302020204" pitchFamily="66" charset="0"/>
              </a:rPr>
              <a:t>Mrs</a:t>
            </a:r>
            <a:r>
              <a:rPr lang="en-US" sz="1600" b="1" dirty="0" smtClean="0">
                <a:latin typeface="Comic Sans MS" panose="030F0702030302020204" pitchFamily="66" charset="0"/>
              </a:rPr>
              <a:t> Charnock will be teaching the children every Monday to cover me.</a:t>
            </a:r>
            <a:endParaRPr lang="en-GB" sz="1600" b="1" dirty="0">
              <a:latin typeface="Comic Sans MS" panose="030F0702030302020204" pitchFamily="66" charset="0"/>
            </a:endParaRPr>
          </a:p>
        </p:txBody>
      </p:sp>
      <p:sp>
        <p:nvSpPr>
          <p:cNvPr id="7" name="Rounded Rectangle 6"/>
          <p:cNvSpPr/>
          <p:nvPr/>
        </p:nvSpPr>
        <p:spPr>
          <a:xfrm>
            <a:off x="166687" y="6303393"/>
            <a:ext cx="2867025" cy="2124041"/>
          </a:xfrm>
          <a:prstGeom prst="roundRect">
            <a:avLst>
              <a:gd name="adj" fmla="val 18632"/>
            </a:avLst>
          </a:prstGeom>
          <a:solidFill>
            <a:schemeClr val="bg1">
              <a:alpha val="59000"/>
            </a:schemeClr>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p:nvSpPr>
        <p:spPr>
          <a:xfrm>
            <a:off x="3205162" y="6303393"/>
            <a:ext cx="3495675" cy="3309447"/>
          </a:xfrm>
          <a:prstGeom prst="roundRect">
            <a:avLst>
              <a:gd name="adj" fmla="val 12307"/>
            </a:avLst>
          </a:prstGeom>
          <a:solidFill>
            <a:schemeClr val="bg1">
              <a:alpha val="59000"/>
            </a:schemeClr>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92344" y="6278737"/>
            <a:ext cx="2900576" cy="2231380"/>
          </a:xfrm>
          <a:prstGeom prst="rect">
            <a:avLst/>
          </a:prstGeom>
          <a:noFill/>
        </p:spPr>
        <p:txBody>
          <a:bodyPr wrap="square" rtlCol="0">
            <a:spAutoFit/>
          </a:bodyPr>
          <a:lstStyle/>
          <a:p>
            <a:pPr algn="ctr"/>
            <a:endParaRPr lang="en-GB" sz="1100" b="1" u="sng" dirty="0">
              <a:latin typeface="Comic Sans MS" panose="030F0702030302020204" pitchFamily="66" charset="0"/>
            </a:endParaRPr>
          </a:p>
          <a:p>
            <a:pPr algn="ctr"/>
            <a:r>
              <a:rPr lang="en-GB" sz="1600" b="1" dirty="0" smtClean="0">
                <a:latin typeface="Comic Sans MS" panose="030F0702030302020204" pitchFamily="66" charset="0"/>
              </a:rPr>
              <a:t>Please continue to make sure children bring their reading book and Reading Record book to school every day.  Please make sure all school uniform is named.</a:t>
            </a:r>
            <a:endParaRPr lang="en-GB" sz="1600" dirty="0" smtClean="0">
              <a:latin typeface="Comic Sans MS" panose="030F0702030302020204" pitchFamily="66" charset="0"/>
            </a:endParaRPr>
          </a:p>
          <a:p>
            <a:endParaRPr lang="en-GB" sz="1600" dirty="0" smtClean="0">
              <a:latin typeface="XCCW Joined 11a" panose="03050602040000000000" pitchFamily="66" charset="0"/>
            </a:endParaRPr>
          </a:p>
        </p:txBody>
      </p:sp>
      <p:pic>
        <p:nvPicPr>
          <p:cNvPr id="6" name="Picture 5"/>
          <p:cNvPicPr>
            <a:picLocks noChangeAspect="1"/>
          </p:cNvPicPr>
          <p:nvPr/>
        </p:nvPicPr>
        <p:blipFill>
          <a:blip r:embed="rId4"/>
          <a:stretch>
            <a:fillRect/>
          </a:stretch>
        </p:blipFill>
        <p:spPr>
          <a:xfrm>
            <a:off x="1681163" y="8736171"/>
            <a:ext cx="1181100" cy="1137813"/>
          </a:xfrm>
          <a:prstGeom prst="rect">
            <a:avLst/>
          </a:prstGeom>
        </p:spPr>
      </p:pic>
      <p:sp>
        <p:nvSpPr>
          <p:cNvPr id="2" name="TextBox 1"/>
          <p:cNvSpPr txBox="1"/>
          <p:nvPr/>
        </p:nvSpPr>
        <p:spPr>
          <a:xfrm>
            <a:off x="42863" y="8592800"/>
            <a:ext cx="1771650" cy="1446550"/>
          </a:xfrm>
          <a:prstGeom prst="rect">
            <a:avLst/>
          </a:prstGeom>
          <a:noFill/>
        </p:spPr>
        <p:txBody>
          <a:bodyPr wrap="square" rtlCol="0">
            <a:spAutoFit/>
          </a:bodyPr>
          <a:lstStyle/>
          <a:p>
            <a:pPr algn="ctr"/>
            <a:r>
              <a:rPr lang="en-GB" sz="4400" dirty="0" smtClean="0">
                <a:latin typeface="Happy School" pitchFamily="2" charset="0"/>
              </a:rPr>
              <a:t>Oak Class</a:t>
            </a:r>
            <a:endParaRPr lang="en-GB" sz="4400" dirty="0">
              <a:latin typeface="Happy School" pitchFamily="2" charset="0"/>
            </a:endParaRPr>
          </a:p>
        </p:txBody>
      </p:sp>
      <p:sp>
        <p:nvSpPr>
          <p:cNvPr id="8" name="TextBox 7"/>
          <p:cNvSpPr txBox="1"/>
          <p:nvPr/>
        </p:nvSpPr>
        <p:spPr>
          <a:xfrm>
            <a:off x="3359944" y="6331084"/>
            <a:ext cx="3414712" cy="3416320"/>
          </a:xfrm>
          <a:prstGeom prst="rect">
            <a:avLst/>
          </a:prstGeom>
          <a:noFill/>
        </p:spPr>
        <p:txBody>
          <a:bodyPr wrap="square" rtlCol="0">
            <a:spAutoFit/>
          </a:bodyPr>
          <a:lstStyle/>
          <a:p>
            <a:pPr algn="ctr"/>
            <a:r>
              <a:rPr lang="en-GB" sz="1600" b="1" u="sng" dirty="0" smtClean="0">
                <a:latin typeface="Comic Sans MS" panose="030F0702030302020204" pitchFamily="66" charset="0"/>
              </a:rPr>
              <a:t>Days to Remember</a:t>
            </a:r>
          </a:p>
          <a:p>
            <a:endParaRPr lang="en-GB" sz="1400" dirty="0" smtClean="0">
              <a:latin typeface="Comic Sans MS" panose="030F0702030302020204" pitchFamily="66" charset="0"/>
            </a:endParaRPr>
          </a:p>
          <a:p>
            <a:r>
              <a:rPr lang="en-GB" sz="1600" dirty="0" smtClean="0">
                <a:latin typeface="Comic Sans MS" panose="030F0702030302020204" pitchFamily="66" charset="0"/>
              </a:rPr>
              <a:t>Home Learning  	Mondays</a:t>
            </a:r>
          </a:p>
          <a:p>
            <a:r>
              <a:rPr lang="en-GB" sz="1600" dirty="0">
                <a:latin typeface="Comic Sans MS" panose="030F0702030302020204" pitchFamily="66" charset="0"/>
              </a:rPr>
              <a:t>h</a:t>
            </a:r>
            <a:r>
              <a:rPr lang="en-GB" sz="1600" dirty="0" smtClean="0">
                <a:latin typeface="Comic Sans MS" panose="030F0702030302020204" pitchFamily="66" charset="0"/>
              </a:rPr>
              <a:t>anded in</a:t>
            </a:r>
          </a:p>
          <a:p>
            <a:endParaRPr lang="en-GB" sz="800" dirty="0">
              <a:latin typeface="Comic Sans MS" panose="030F0702030302020204" pitchFamily="66" charset="0"/>
            </a:endParaRPr>
          </a:p>
          <a:p>
            <a:r>
              <a:rPr lang="en-GB" sz="1600" dirty="0" smtClean="0">
                <a:latin typeface="Comic Sans MS" panose="030F0702030302020204" pitchFamily="66" charset="0"/>
              </a:rPr>
              <a:t>Home Learning 	Tuesday</a:t>
            </a:r>
          </a:p>
          <a:p>
            <a:r>
              <a:rPr lang="en-GB" sz="1600" dirty="0">
                <a:latin typeface="Comic Sans MS" panose="030F0702030302020204" pitchFamily="66" charset="0"/>
              </a:rPr>
              <a:t>s</a:t>
            </a:r>
            <a:r>
              <a:rPr lang="en-GB" sz="1600" dirty="0" smtClean="0">
                <a:latin typeface="Comic Sans MS" panose="030F0702030302020204" pitchFamily="66" charset="0"/>
              </a:rPr>
              <a:t>ent home</a:t>
            </a:r>
          </a:p>
          <a:p>
            <a:endParaRPr lang="en-GB" sz="800" dirty="0" smtClean="0">
              <a:latin typeface="Comic Sans MS" panose="030F0702030302020204" pitchFamily="66" charset="0"/>
            </a:endParaRPr>
          </a:p>
          <a:p>
            <a:r>
              <a:rPr lang="en-GB" sz="1600" dirty="0" smtClean="0">
                <a:latin typeface="Comic Sans MS" panose="030F0702030302020204" pitchFamily="66" charset="0"/>
              </a:rPr>
              <a:t>Spelling </a:t>
            </a:r>
            <a:r>
              <a:rPr lang="en-GB" sz="1600" dirty="0">
                <a:latin typeface="Comic Sans MS" panose="030F0702030302020204" pitchFamily="66" charset="0"/>
              </a:rPr>
              <a:t>Test </a:t>
            </a:r>
            <a:r>
              <a:rPr lang="en-GB" sz="1600" dirty="0" smtClean="0">
                <a:latin typeface="Comic Sans MS" panose="030F0702030302020204" pitchFamily="66" charset="0"/>
              </a:rPr>
              <a:t>   	Mondays</a:t>
            </a:r>
            <a:endParaRPr lang="en-GB" sz="1600" dirty="0">
              <a:latin typeface="Comic Sans MS" panose="030F0702030302020204" pitchFamily="66" charset="0"/>
            </a:endParaRPr>
          </a:p>
          <a:p>
            <a:pPr algn="ctr"/>
            <a:endParaRPr lang="en-GB" sz="1400" i="1" dirty="0" smtClean="0">
              <a:latin typeface="Comic Sans MS" panose="030F0702030302020204" pitchFamily="66" charset="0"/>
            </a:endParaRPr>
          </a:p>
          <a:p>
            <a:r>
              <a:rPr lang="en-GB" sz="1600" dirty="0" smtClean="0">
                <a:latin typeface="Comic Sans MS" panose="030F0702030302020204" pitchFamily="66" charset="0"/>
              </a:rPr>
              <a:t>Yoga/PE          	Tuesdays and</a:t>
            </a:r>
          </a:p>
          <a:p>
            <a:r>
              <a:rPr lang="en-GB" sz="1600" dirty="0" smtClean="0">
                <a:latin typeface="Comic Sans MS" panose="030F0702030302020204" pitchFamily="66" charset="0"/>
              </a:rPr>
              <a:t>                               Wednesdays</a:t>
            </a:r>
          </a:p>
          <a:p>
            <a:endParaRPr lang="en-GB" sz="800" dirty="0" smtClean="0">
              <a:latin typeface="Comic Sans MS" panose="030F0702030302020204" pitchFamily="66" charset="0"/>
            </a:endParaRPr>
          </a:p>
          <a:p>
            <a:r>
              <a:rPr lang="en-GB" sz="1600" dirty="0" smtClean="0">
                <a:latin typeface="Comic Sans MS" panose="030F0702030302020204" pitchFamily="66" charset="0"/>
              </a:rPr>
              <a:t>Forest School </a:t>
            </a:r>
            <a:r>
              <a:rPr lang="en-GB" sz="1600" dirty="0">
                <a:latin typeface="Comic Sans MS" panose="030F0702030302020204" pitchFamily="66" charset="0"/>
              </a:rPr>
              <a:t> </a:t>
            </a:r>
            <a:r>
              <a:rPr lang="en-GB" sz="1600" dirty="0" smtClean="0">
                <a:latin typeface="Comic Sans MS" panose="030F0702030302020204" pitchFamily="66" charset="0"/>
              </a:rPr>
              <a:t> </a:t>
            </a:r>
            <a:r>
              <a:rPr lang="en-GB" sz="1400" dirty="0" smtClean="0">
                <a:latin typeface="Comic Sans MS" panose="030F0702030302020204" pitchFamily="66" charset="0"/>
              </a:rPr>
              <a:t>	 </a:t>
            </a:r>
            <a:r>
              <a:rPr lang="en-GB" sz="1600" dirty="0" smtClean="0">
                <a:latin typeface="Comic Sans MS" panose="030F0702030302020204" pitchFamily="66" charset="0"/>
              </a:rPr>
              <a:t>Mondays</a:t>
            </a:r>
            <a:endParaRPr lang="en-GB" sz="1600" dirty="0" smtClean="0">
              <a:latin typeface="Comic Sans MS" panose="030F0702030302020204" pitchFamily="66" charset="0"/>
            </a:endParaRPr>
          </a:p>
          <a:p>
            <a:endParaRPr lang="en-GB" sz="1600" dirty="0">
              <a:latin typeface="Comic Sans MS" panose="030F0702030302020204" pitchFamily="66" charset="0"/>
            </a:endParaRPr>
          </a:p>
        </p:txBody>
      </p:sp>
    </p:spTree>
    <p:extLst>
      <p:ext uri="{BB962C8B-B14F-4D97-AF65-F5344CB8AC3E}">
        <p14:creationId xmlns:p14="http://schemas.microsoft.com/office/powerpoint/2010/main" val="3622287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94EAB5C6AC5804187E6B67CE3EF4AB3" ma:contentTypeVersion="9" ma:contentTypeDescription="Create a new document." ma:contentTypeScope="" ma:versionID="2ac66d9ce1edd3b15ff08907dfed1294">
  <xsd:schema xmlns:xsd="http://www.w3.org/2001/XMLSchema" xmlns:xs="http://www.w3.org/2001/XMLSchema" xmlns:p="http://schemas.microsoft.com/office/2006/metadata/properties" xmlns:ns3="2326b154-6324-4b27-9cc3-5f866f7b0700" targetNamespace="http://schemas.microsoft.com/office/2006/metadata/properties" ma:root="true" ma:fieldsID="b729b4bbf8bc5c9ea004ff6095425c12" ns3:_="">
    <xsd:import namespace="2326b154-6324-4b27-9cc3-5f866f7b070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26b154-6324-4b27-9cc3-5f866f7b07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6BE48C-7B11-4373-B97F-5AEA457EF997}">
  <ds:schemaRefs>
    <ds:schemaRef ds:uri="http://purl.org/dc/terms/"/>
    <ds:schemaRef ds:uri="http://www.w3.org/XML/1998/namespace"/>
    <ds:schemaRef ds:uri="http://schemas.microsoft.com/office/infopath/2007/PartnerControls"/>
    <ds:schemaRef ds:uri="2326b154-6324-4b27-9cc3-5f866f7b0700"/>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purl.org/dc/elements/1.1/"/>
  </ds:schemaRefs>
</ds:datastoreItem>
</file>

<file path=customXml/itemProps2.xml><?xml version="1.0" encoding="utf-8"?>
<ds:datastoreItem xmlns:ds="http://schemas.openxmlformats.org/officeDocument/2006/customXml" ds:itemID="{613A9D3F-DFCF-40CD-863E-A930C4C27110}">
  <ds:schemaRefs>
    <ds:schemaRef ds:uri="http://schemas.microsoft.com/sharepoint/v3/contenttype/forms"/>
  </ds:schemaRefs>
</ds:datastoreItem>
</file>

<file path=customXml/itemProps3.xml><?xml version="1.0" encoding="utf-8"?>
<ds:datastoreItem xmlns:ds="http://schemas.openxmlformats.org/officeDocument/2006/customXml" ds:itemID="{447B55F1-E474-4ADB-AE20-C67E5EA756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26b154-6324-4b27-9cc3-5f866f7b07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1085</TotalTime>
  <Words>286</Words>
  <Application>Microsoft Office PowerPoint</Application>
  <PresentationFormat>A4 Paper (210x297 mm)</PresentationFormat>
  <Paragraphs>19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Comic Sans MS</vt:lpstr>
      <vt:lpstr>Happy School</vt:lpstr>
      <vt:lpstr>XCCW Joined 11a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Naylor</dc:creator>
  <cp:lastModifiedBy>Jo Naylor</cp:lastModifiedBy>
  <cp:revision>24</cp:revision>
  <cp:lastPrinted>2022-01-05T13:34:38Z</cp:lastPrinted>
  <dcterms:created xsi:type="dcterms:W3CDTF">2019-09-03T13:32:46Z</dcterms:created>
  <dcterms:modified xsi:type="dcterms:W3CDTF">2022-01-06T21:25:10Z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0x010100294EAB5C6AC5804187E6B67CE3EF4AB3</vt:lpwstr>
  </property>
</Properties>
</file>